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72" r:id="rId7"/>
    <p:sldId id="259" r:id="rId8"/>
    <p:sldId id="271" r:id="rId9"/>
    <p:sldId id="260" r:id="rId10"/>
    <p:sldId id="270" r:id="rId11"/>
    <p:sldId id="261" r:id="rId12"/>
    <p:sldId id="273" r:id="rId13"/>
    <p:sldId id="262" r:id="rId14"/>
    <p:sldId id="269" r:id="rId15"/>
    <p:sldId id="263" r:id="rId16"/>
    <p:sldId id="268" r:id="rId17"/>
    <p:sldId id="264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" y="2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489" y="1372481"/>
            <a:ext cx="10809890" cy="1825096"/>
          </a:xfrm>
        </p:spPr>
        <p:txBody>
          <a:bodyPr>
            <a:normAutofit fontScale="90000"/>
          </a:bodyPr>
          <a:lstStyle/>
          <a:p>
            <a:r>
              <a:rPr lang="en-NZ" dirty="0"/>
              <a:t>Introduction to the </a:t>
            </a:r>
            <a:br>
              <a:rPr lang="en-NZ" dirty="0"/>
            </a:br>
            <a:r>
              <a:rPr lang="en-NZ" dirty="0"/>
              <a:t>Science &amp; Technology Fair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489" y="3301125"/>
            <a:ext cx="9448800" cy="685800"/>
          </a:xfrm>
        </p:spPr>
        <p:txBody>
          <a:bodyPr/>
          <a:lstStyle/>
          <a:p>
            <a:r>
              <a:rPr lang="en-NZ" dirty="0"/>
              <a:t>By Trev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2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26" y="0"/>
            <a:ext cx="726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Ideas &amp; taking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700" dirty="0"/>
              <a:t>Getting ideas – try reading. Because either you’ll get interested in a topic you don’t know anything about (what makes the sky blue?) or learn science related to something you do already, </a:t>
            </a:r>
            <a:r>
              <a:rPr lang="en-NZ" sz="2700" dirty="0" err="1"/>
              <a:t>eg</a:t>
            </a:r>
            <a:r>
              <a:rPr lang="en-NZ" sz="2700" dirty="0"/>
              <a:t>. a sport you play. </a:t>
            </a:r>
          </a:p>
          <a:p>
            <a:r>
              <a:rPr lang="en-NZ" sz="2700" dirty="0"/>
              <a:t>Take action – sports teams have training times. </a:t>
            </a:r>
            <a:br>
              <a:rPr lang="en-NZ" sz="2700" dirty="0"/>
            </a:br>
            <a:r>
              <a:rPr lang="en-NZ" sz="2700" dirty="0"/>
              <a:t>Set time for Science and do it!</a:t>
            </a:r>
          </a:p>
          <a:p>
            <a:r>
              <a:rPr lang="en-NZ" sz="2700" dirty="0"/>
              <a:t>Aim - I have chosen to investigate         	</a:t>
            </a:r>
          </a:p>
          <a:p>
            <a:r>
              <a:rPr lang="en-NZ" sz="2700" dirty="0"/>
              <a:t>Introduction – I chose this because	</a:t>
            </a:r>
          </a:p>
          <a:p>
            <a:r>
              <a:rPr lang="en-NZ" sz="2700" dirty="0"/>
              <a:t>Hypothesis - I think that my investigation will show… and I think this because… 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412824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40" y="0"/>
            <a:ext cx="9390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0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Projects that don’t shine brightly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Plants under coloured plastic – everybody does it, try to be unique</a:t>
            </a:r>
          </a:p>
          <a:p>
            <a:r>
              <a:rPr lang="en-NZ" sz="3200" dirty="0"/>
              <a:t>Growing mould on bread – </a:t>
            </a:r>
            <a:r>
              <a:rPr lang="en-NZ" sz="3200" dirty="0" err="1"/>
              <a:t>ewww</a:t>
            </a:r>
            <a:r>
              <a:rPr lang="en-NZ" sz="3200" dirty="0"/>
              <a:t>. At the very least take pictures, don’t attach real mouldy bread to your project</a:t>
            </a:r>
          </a:p>
          <a:p>
            <a:r>
              <a:rPr lang="en-NZ" sz="3200" dirty="0"/>
              <a:t>All the different soft drinks – usually ends up being product testing. How will your project stand out?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8689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8" y="697005"/>
            <a:ext cx="7239000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864" y="1685083"/>
            <a:ext cx="4396873" cy="32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1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Fair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800" dirty="0"/>
              <a:t>Change one thing! Measure one thing! Keep everything else the same!</a:t>
            </a:r>
            <a:br>
              <a:rPr lang="en-NZ" sz="2800" dirty="0"/>
            </a:br>
            <a:r>
              <a:rPr lang="en-NZ" sz="2800" dirty="0"/>
              <a:t>Can you make a graph from the data you record?</a:t>
            </a:r>
          </a:p>
          <a:p>
            <a:r>
              <a:rPr lang="en-NZ" sz="2800" dirty="0"/>
              <a:t>Product testing issues – This can be a pre-test to discover the one product you want to experiment with.</a:t>
            </a:r>
          </a:p>
          <a:p>
            <a:r>
              <a:rPr lang="en-NZ" sz="2800" dirty="0"/>
              <a:t>Psychological testing issues – can the results be turned into numbers for a graph? </a:t>
            </a:r>
            <a:endParaRPr lang="en-GB" sz="2800" dirty="0"/>
          </a:p>
          <a:p>
            <a:r>
              <a:rPr lang="en-NZ" sz="2800" dirty="0"/>
              <a:t>Biology, Chemistry, Physics, Earth Science, Astronomy – and don’t forget NIWA, </a:t>
            </a:r>
            <a:r>
              <a:rPr lang="en-NZ" sz="2800" dirty="0" err="1"/>
              <a:t>ie</a:t>
            </a:r>
            <a:r>
              <a:rPr lang="en-NZ" sz="2800" dirty="0"/>
              <a:t>. if appropriate, discuss a wider application of your work to the environment.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64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8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Log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000" dirty="0"/>
              <a:t>Write everything you do and put the pictures you take into a Word document. This becomes your log book!</a:t>
            </a:r>
          </a:p>
          <a:p>
            <a:r>
              <a:rPr lang="en-NZ" sz="3000" dirty="0"/>
              <a:t>Everything including your final project write-up goes into the document and will be emailed or shared with your teacher. It will be proofed by your teacher before it is printed and/or put onto a display board.</a:t>
            </a:r>
          </a:p>
          <a:p>
            <a:r>
              <a:rPr lang="en-NZ" sz="3000" dirty="0"/>
              <a:t>Winning school projects will need to go onto project boards and time spent on revising and improving it.</a:t>
            </a:r>
          </a:p>
        </p:txBody>
      </p:sp>
    </p:spTree>
    <p:extLst>
      <p:ext uri="{BB962C8B-B14F-4D97-AF65-F5344CB8AC3E}">
        <p14:creationId xmlns:p14="http://schemas.microsoft.com/office/powerpoint/2010/main" val="240960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306" y="157163"/>
            <a:ext cx="225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Some projects from 2016 – auto advance every 8s.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Maglev Trains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5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Soundproofing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6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Science &amp; Technology Fair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Fair, Prizes, and the Future</a:t>
            </a:r>
          </a:p>
          <a:p>
            <a:r>
              <a:rPr lang="en-NZ" sz="3200" dirty="0"/>
              <a:t>Timetable</a:t>
            </a:r>
          </a:p>
          <a:p>
            <a:r>
              <a:rPr lang="en-NZ" sz="3200" dirty="0"/>
              <a:t>Ideas and Action</a:t>
            </a:r>
          </a:p>
          <a:p>
            <a:r>
              <a:rPr lang="en-NZ" sz="3200" dirty="0"/>
              <a:t>Some projects Trev isn’t fond of</a:t>
            </a:r>
          </a:p>
          <a:p>
            <a:r>
              <a:rPr lang="en-NZ" sz="3200" dirty="0"/>
              <a:t>Fair Testing</a:t>
            </a:r>
          </a:p>
          <a:p>
            <a:r>
              <a:rPr lang="en-NZ" sz="3200" dirty="0"/>
              <a:t>Log book and project write up</a:t>
            </a:r>
          </a:p>
          <a:p>
            <a:r>
              <a:rPr lang="en-NZ" sz="3200" dirty="0"/>
              <a:t>Example Projects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8305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5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Hair Tie Strength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5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" y="3059668"/>
            <a:ext cx="25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Bridge Truss Strength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1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6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Pool Hair Remedies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6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Rocky Shore Biodiversity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6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Companion Planting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2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7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Coloured cellophane and plants… sigh</a:t>
            </a:r>
          </a:p>
          <a:p>
            <a:r>
              <a:rPr lang="en-NZ" dirty="0"/>
              <a:t>The point here, though, is that it is done very well. It has to be amazing.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5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7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Baking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8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Antibacterial Honey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7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8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Smart Rubbish Bins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8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Mobile App to allow public engagement of science data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5752"/>
            <a:ext cx="12192000" cy="49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7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69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Seed germination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5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70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Super Magnets</a:t>
            </a:r>
          </a:p>
          <a:p>
            <a:endParaRPr lang="en-NZ" dirty="0"/>
          </a:p>
          <a:p>
            <a:r>
              <a:rPr lang="en-NZ" dirty="0"/>
              <a:t>Plus it’s nice and orange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9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7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Bicycle gearing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7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Psychology – interaction of sight and smell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5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7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6" y="3059668"/>
            <a:ext cx="24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Wool and sheep </a:t>
            </a:r>
            <a:r>
              <a:rPr lang="en-NZ" dirty="0" err="1"/>
              <a:t>dags</a:t>
            </a:r>
            <a:r>
              <a:rPr lang="en-NZ" dirty="0"/>
              <a:t> as fertiliser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3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476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44" y="3059668"/>
            <a:ext cx="2407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Effectiveness of </a:t>
            </a:r>
            <a:r>
              <a:rPr lang="en-NZ" dirty="0" err="1"/>
              <a:t>charing</a:t>
            </a:r>
            <a:r>
              <a:rPr lang="en-NZ" dirty="0"/>
              <a:t> in nutrient uptake – burning off plant growth slowly with limited oxygen.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0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080"/>
            <a:ext cx="12192000" cy="40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Fair, Prizes, Future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Fair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Science projects: </a:t>
            </a:r>
            <a:br>
              <a:rPr lang="en-NZ" sz="2000" dirty="0"/>
            </a:br>
            <a:r>
              <a:rPr lang="en-NZ" sz="2000" dirty="0"/>
              <a:t>Study the world to find out something new. Is there a question that you can answer by doing a test or making observations? </a:t>
            </a:r>
          </a:p>
          <a:p>
            <a:r>
              <a:rPr lang="en-NZ" sz="2000" dirty="0"/>
              <a:t>Technology projects: </a:t>
            </a:r>
            <a:br>
              <a:rPr lang="en-NZ" sz="2000" dirty="0"/>
            </a:br>
            <a:r>
              <a:rPr lang="en-NZ" sz="2000" dirty="0"/>
              <a:t>Can you put something together from things that already exist to make life better?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/>
              <a:t>Prizes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Over 5 thousand?!! Lots!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Future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Realise the Dream</a:t>
            </a:r>
          </a:p>
          <a:p>
            <a:endParaRPr lang="en-NZ" sz="2000" dirty="0"/>
          </a:p>
          <a:p>
            <a:r>
              <a:rPr lang="en-NZ" sz="2000" dirty="0"/>
              <a:t>Crest Awards </a:t>
            </a:r>
            <a:br>
              <a:rPr lang="en-NZ" sz="2000" dirty="0"/>
            </a:br>
            <a:r>
              <a:rPr lang="en-NZ" sz="2000" dirty="0"/>
              <a:t>(auto entry with good projects)</a:t>
            </a:r>
          </a:p>
          <a:p>
            <a:endParaRPr lang="en-NZ" sz="2000" dirty="0"/>
          </a:p>
          <a:p>
            <a:r>
              <a:rPr lang="en-NZ" sz="2000" dirty="0"/>
              <a:t>PM Science Prize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160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194" y="0"/>
            <a:ext cx="9513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5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Term 1 - Science Skills, Fair Testing, Idea Research</a:t>
            </a:r>
          </a:p>
          <a:p>
            <a:r>
              <a:rPr lang="en-NZ" sz="2800" dirty="0"/>
              <a:t>Term 2 - Complete project! (Doesn’t that sound easy?)</a:t>
            </a:r>
          </a:p>
          <a:p>
            <a:r>
              <a:rPr lang="en-NZ" sz="2800" dirty="0"/>
              <a:t>Term 3 - Week 1 - Projects due for school fair! (Friday)</a:t>
            </a:r>
          </a:p>
          <a:p>
            <a:r>
              <a:rPr lang="en-NZ" sz="2800" dirty="0"/>
              <a:t>Term 3 - Week 2 - Judging!</a:t>
            </a:r>
          </a:p>
          <a:p>
            <a:r>
              <a:rPr lang="en-NZ" sz="2800" dirty="0"/>
              <a:t>Term 3 - Week 3 - Finalists prep and complete time</a:t>
            </a:r>
          </a:p>
          <a:p>
            <a:r>
              <a:rPr lang="en-NZ" sz="2800" dirty="0"/>
              <a:t>Fair Dates: Thursday 31</a:t>
            </a:r>
            <a:r>
              <a:rPr lang="en-NZ" sz="2800" baseline="30000" dirty="0"/>
              <a:t>st</a:t>
            </a:r>
            <a:r>
              <a:rPr lang="en-NZ" sz="2800" dirty="0"/>
              <a:t> August – Saturday 2</a:t>
            </a:r>
            <a:r>
              <a:rPr lang="en-NZ" sz="2800" baseline="30000" dirty="0"/>
              <a:t>nd</a:t>
            </a:r>
            <a:r>
              <a:rPr lang="en-NZ" sz="2800" dirty="0"/>
              <a:t> September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643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3" y="0"/>
            <a:ext cx="1005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Ideas &amp; taking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600" dirty="0"/>
              <a:t>Understanding writers block – they have a problem writing because they are afraid to write, not because they don’t have something to write about. Don’t put things off - read something or writing something today! </a:t>
            </a:r>
          </a:p>
          <a:p>
            <a:r>
              <a:rPr lang="en-NZ" sz="2600" dirty="0"/>
              <a:t>Understanding the mindset of the master procrastinator – they have all the plans in the world, “oh I’m going to be a lawyer, I’m going to be a fireman, I’m going to…” but they never do anything because they don’t make a plan to get there and follow it step by step. You don’t have to understand the last part of the story, just the step you need to take </a:t>
            </a:r>
            <a:r>
              <a:rPr lang="en-NZ" sz="2600" i="1" dirty="0"/>
              <a:t>now</a:t>
            </a:r>
            <a:r>
              <a:rPr lang="en-NZ" sz="2600" dirty="0"/>
              <a:t>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694510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107</TotalTime>
  <Words>572</Words>
  <Application>Microsoft Office PowerPoint</Application>
  <PresentationFormat>Widescreen</PresentationFormat>
  <Paragraphs>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Century Gothic</vt:lpstr>
      <vt:lpstr>Vapor Trail</vt:lpstr>
      <vt:lpstr>Introduction to the  Science &amp; Technology Fair</vt:lpstr>
      <vt:lpstr>Science &amp; Technology Fair</vt:lpstr>
      <vt:lpstr>PowerPoint Presentation</vt:lpstr>
      <vt:lpstr>PowerPoint Presentation</vt:lpstr>
      <vt:lpstr>Fair, Prizes, Future</vt:lpstr>
      <vt:lpstr>PowerPoint Presentation</vt:lpstr>
      <vt:lpstr>Timetable</vt:lpstr>
      <vt:lpstr>PowerPoint Presentation</vt:lpstr>
      <vt:lpstr>Ideas &amp; taking action</vt:lpstr>
      <vt:lpstr>PowerPoint Presentation</vt:lpstr>
      <vt:lpstr>Ideas &amp; taking action</vt:lpstr>
      <vt:lpstr>PowerPoint Presentation</vt:lpstr>
      <vt:lpstr>Projects that don’t shine brightly</vt:lpstr>
      <vt:lpstr>PowerPoint Presentation</vt:lpstr>
      <vt:lpstr>Fair testing</vt:lpstr>
      <vt:lpstr>PowerPoint Presentation</vt:lpstr>
      <vt:lpstr>Log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 Science &amp; Technology Fair</dc:title>
  <dc:creator>Orange NZ</dc:creator>
  <cp:lastModifiedBy>Orange NZ</cp:lastModifiedBy>
  <cp:revision>13</cp:revision>
  <dcterms:created xsi:type="dcterms:W3CDTF">2017-04-06T02:47:14Z</dcterms:created>
  <dcterms:modified xsi:type="dcterms:W3CDTF">2018-02-28T11:12:59Z</dcterms:modified>
</cp:coreProperties>
</file>